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Grafik 35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09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216000" y="216000"/>
            <a:ext cx="9576000" cy="7128000"/>
          </a:xfrm>
          <a:prstGeom prst="rect">
            <a:avLst/>
          </a:prstGeom>
          <a:gradFill>
            <a:gsLst>
              <a:gs pos="0">
                <a:srgbClr val="EEEEEE"/>
              </a:gs>
              <a:gs pos="100000">
                <a:srgbClr val="FFFFFF"/>
              </a:gs>
            </a:gsLst>
            <a:lin ang="3600000"/>
          </a:gradFill>
          <a:ln w="19080">
            <a:solidFill>
              <a:srgbClr val="CCCCC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3" name="TextShape 4"/>
          <p:cNvSpPr txBox="1"/>
          <p:nvPr/>
        </p:nvSpPr>
        <p:spPr>
          <a:xfrm>
            <a:off x="216000" y="7200000"/>
            <a:ext cx="9576000" cy="14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© 2017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Hans-Georg Müller, Satzgrammatik lernen mit syntaktischen Netzwerken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76000" y="280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Objekt</a:t>
            </a:r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sätze im syntaktischen Netzwerk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Line 2"/>
          <p:cNvSpPr/>
          <p:nvPr/>
        </p:nvSpPr>
        <p:spPr>
          <a:xfrm flipV="1">
            <a:off x="1800000" y="5400000"/>
            <a:ext cx="1512000" cy="10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612000" y="5004000"/>
            <a:ext cx="1188000" cy="1142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4"/>
          <p:cNvSpPr txBox="1"/>
          <p:nvPr/>
        </p:nvSpPr>
        <p:spPr>
          <a:xfrm rot="20700000">
            <a:off x="510480" y="4576680"/>
            <a:ext cx="1151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 rot="2673000">
            <a:off x="6901920" y="2484000"/>
            <a:ext cx="1679760" cy="925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damals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6"/>
          <p:cNvSpPr txBox="1"/>
          <p:nvPr/>
        </p:nvSpPr>
        <p:spPr>
          <a:xfrm rot="1500000">
            <a:off x="7193520" y="2071080"/>
            <a:ext cx="1561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Line 7"/>
          <p:cNvSpPr/>
          <p:nvPr/>
        </p:nvSpPr>
        <p:spPr>
          <a:xfrm>
            <a:off x="5392389" y="3047927"/>
            <a:ext cx="1728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8"/>
          <p:cNvSpPr/>
          <p:nvPr/>
        </p:nvSpPr>
        <p:spPr>
          <a:xfrm>
            <a:off x="4500000" y="2196000"/>
            <a:ext cx="1080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9"/>
          <p:cNvSpPr txBox="1"/>
          <p:nvPr/>
        </p:nvSpPr>
        <p:spPr>
          <a:xfrm rot="1500000">
            <a:off x="4907880" y="1840680"/>
            <a:ext cx="13507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Line 10"/>
          <p:cNvSpPr/>
          <p:nvPr/>
        </p:nvSpPr>
        <p:spPr>
          <a:xfrm flipV="1">
            <a:off x="6480000" y="3060000"/>
            <a:ext cx="684000" cy="3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11"/>
          <p:cNvSpPr/>
          <p:nvPr/>
        </p:nvSpPr>
        <p:spPr>
          <a:xfrm rot="2692800">
            <a:off x="3948480" y="1512360"/>
            <a:ext cx="5856480" cy="4346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Line 12"/>
          <p:cNvSpPr/>
          <p:nvPr/>
        </p:nvSpPr>
        <p:spPr>
          <a:xfrm>
            <a:off x="3312000" y="5400000"/>
            <a:ext cx="828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Line 13"/>
          <p:cNvSpPr/>
          <p:nvPr/>
        </p:nvSpPr>
        <p:spPr>
          <a:xfrm flipV="1">
            <a:off x="3312000" y="4493160"/>
            <a:ext cx="1368000" cy="9068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4"/>
          <p:cNvSpPr/>
          <p:nvPr/>
        </p:nvSpPr>
        <p:spPr>
          <a:xfrm>
            <a:off x="3816000" y="6120000"/>
            <a:ext cx="1296000" cy="90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TextShape 15"/>
          <p:cNvSpPr txBox="1"/>
          <p:nvPr/>
        </p:nvSpPr>
        <p:spPr>
          <a:xfrm rot="1500000">
            <a:off x="4429800" y="5836680"/>
            <a:ext cx="11847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Line 16"/>
          <p:cNvSpPr/>
          <p:nvPr/>
        </p:nvSpPr>
        <p:spPr>
          <a:xfrm flipV="1">
            <a:off x="2448000" y="3420000"/>
            <a:ext cx="144000" cy="162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17"/>
          <p:cNvSpPr/>
          <p:nvPr/>
        </p:nvSpPr>
        <p:spPr>
          <a:xfrm>
            <a:off x="1728000" y="2340000"/>
            <a:ext cx="1789560" cy="10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lange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TextShape 18"/>
          <p:cNvSpPr txBox="1"/>
          <p:nvPr/>
        </p:nvSpPr>
        <p:spPr>
          <a:xfrm rot="20700000">
            <a:off x="1602720" y="1566000"/>
            <a:ext cx="1368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(seit)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9"/>
          <p:cNvSpPr/>
          <p:nvPr/>
        </p:nvSpPr>
        <p:spPr>
          <a:xfrm>
            <a:off x="6948000" y="4500000"/>
            <a:ext cx="1080000" cy="10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TextShape 20"/>
          <p:cNvSpPr txBox="1"/>
          <p:nvPr/>
        </p:nvSpPr>
        <p:spPr>
          <a:xfrm rot="1500000">
            <a:off x="7347240" y="4279680"/>
            <a:ext cx="13507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21"/>
          <p:cNvSpPr txBox="1"/>
          <p:nvPr/>
        </p:nvSpPr>
        <p:spPr>
          <a:xfrm rot="20700000">
            <a:off x="4938480" y="672480"/>
            <a:ext cx="1368720" cy="506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Textfeld 1"/>
          <p:cNvSpPr txBox="1"/>
          <p:nvPr/>
        </p:nvSpPr>
        <p:spPr>
          <a:xfrm rot="21314331">
            <a:off x="1882481" y="4892864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fragte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4" name="Textfeld 1"/>
          <p:cNvSpPr txBox="1"/>
          <p:nvPr/>
        </p:nvSpPr>
        <p:spPr>
          <a:xfrm rot="19519315">
            <a:off x="3451878" y="4440067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,ob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5" name="Textfeld 1"/>
          <p:cNvSpPr txBox="1"/>
          <p:nvPr/>
        </p:nvSpPr>
        <p:spPr>
          <a:xfrm rot="2631107">
            <a:off x="5291793" y="3211331"/>
            <a:ext cx="17780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hatte</a:t>
            </a:r>
          </a:p>
          <a:p>
            <a:r>
              <a:rPr lang="de-DE" sz="3200" dirty="0" smtClean="0"/>
              <a:t>veralbert</a:t>
            </a:r>
            <a:endParaRPr lang="de-DE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Line 2"/>
          <p:cNvSpPr/>
          <p:nvPr/>
        </p:nvSpPr>
        <p:spPr>
          <a:xfrm>
            <a:off x="2952000" y="1983960"/>
            <a:ext cx="1840680" cy="162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965880" y="955440"/>
            <a:ext cx="2241360" cy="1276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Niemand</a:t>
            </a:r>
          </a:p>
        </p:txBody>
      </p:sp>
      <p:sp>
        <p:nvSpPr>
          <p:cNvPr id="145" name="TextShape 4"/>
          <p:cNvSpPr txBox="1"/>
          <p:nvPr/>
        </p:nvSpPr>
        <p:spPr>
          <a:xfrm rot="1500000">
            <a:off x="2399760" y="704520"/>
            <a:ext cx="10688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5"/>
          <p:cNvSpPr/>
          <p:nvPr/>
        </p:nvSpPr>
        <p:spPr>
          <a:xfrm rot="19389000">
            <a:off x="6706440" y="4114800"/>
            <a:ext cx="2016000" cy="1116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morgen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TextShape 6"/>
          <p:cNvSpPr txBox="1"/>
          <p:nvPr/>
        </p:nvSpPr>
        <p:spPr>
          <a:xfrm rot="20700000">
            <a:off x="6880680" y="5344200"/>
            <a:ext cx="130500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Line 7"/>
          <p:cNvSpPr/>
          <p:nvPr/>
        </p:nvSpPr>
        <p:spPr>
          <a:xfrm flipV="1">
            <a:off x="5112000" y="3636000"/>
            <a:ext cx="2088000" cy="19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8"/>
          <p:cNvSpPr/>
          <p:nvPr/>
        </p:nvSpPr>
        <p:spPr>
          <a:xfrm>
            <a:off x="3867462" y="5256000"/>
            <a:ext cx="1388538" cy="1364093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TextShape 9"/>
          <p:cNvSpPr txBox="1"/>
          <p:nvPr/>
        </p:nvSpPr>
        <p:spPr>
          <a:xfrm rot="20700000">
            <a:off x="3777120" y="4825080"/>
            <a:ext cx="11847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10"/>
          <p:cNvSpPr/>
          <p:nvPr/>
        </p:nvSpPr>
        <p:spPr>
          <a:xfrm rot="1474200">
            <a:off x="1762920" y="3551400"/>
            <a:ext cx="1567800" cy="1116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Line 11"/>
          <p:cNvSpPr/>
          <p:nvPr/>
        </p:nvSpPr>
        <p:spPr>
          <a:xfrm flipH="1">
            <a:off x="2772000" y="2520000"/>
            <a:ext cx="540000" cy="10839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TextShape 12"/>
          <p:cNvSpPr txBox="1"/>
          <p:nvPr/>
        </p:nvSpPr>
        <p:spPr>
          <a:xfrm rot="1500000">
            <a:off x="1698120" y="4589280"/>
            <a:ext cx="1049400" cy="517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13"/>
          <p:cNvSpPr/>
          <p:nvPr/>
        </p:nvSpPr>
        <p:spPr>
          <a:xfrm rot="19779000">
            <a:off x="3344760" y="2809800"/>
            <a:ext cx="6274800" cy="3703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TextShape 14"/>
          <p:cNvSpPr txBox="1"/>
          <p:nvPr/>
        </p:nvSpPr>
        <p:spPr>
          <a:xfrm>
            <a:off x="7164000" y="2736000"/>
            <a:ext cx="1152000" cy="129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7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Line 15"/>
          <p:cNvSpPr/>
          <p:nvPr/>
        </p:nvSpPr>
        <p:spPr>
          <a:xfrm>
            <a:off x="5976000" y="5004000"/>
            <a:ext cx="864000" cy="403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16"/>
          <p:cNvSpPr/>
          <p:nvPr/>
        </p:nvSpPr>
        <p:spPr>
          <a:xfrm rot="1474200">
            <a:off x="4445280" y="1026720"/>
            <a:ext cx="1533240" cy="9486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heute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Line 17"/>
          <p:cNvSpPr/>
          <p:nvPr/>
        </p:nvSpPr>
        <p:spPr>
          <a:xfrm flipV="1">
            <a:off x="3867462" y="1728000"/>
            <a:ext cx="812538" cy="385613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TextShape 18"/>
          <p:cNvSpPr txBox="1"/>
          <p:nvPr/>
        </p:nvSpPr>
        <p:spPr>
          <a:xfrm rot="1500000">
            <a:off x="4896360" y="703080"/>
            <a:ext cx="139212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Textfeld 1"/>
          <p:cNvSpPr txBox="1"/>
          <p:nvPr/>
        </p:nvSpPr>
        <p:spPr>
          <a:xfrm rot="2499068">
            <a:off x="3150257" y="2252186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weiß, ob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1" name="Textfeld 1"/>
          <p:cNvSpPr txBox="1"/>
          <p:nvPr/>
        </p:nvSpPr>
        <p:spPr>
          <a:xfrm rot="18984310">
            <a:off x="4743213" y="4116434"/>
            <a:ext cx="2324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wird regnen</a:t>
            </a:r>
            <a:endParaRPr lang="de-DE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Line 2"/>
          <p:cNvSpPr/>
          <p:nvPr/>
        </p:nvSpPr>
        <p:spPr>
          <a:xfrm>
            <a:off x="3312000" y="2592000"/>
            <a:ext cx="172800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 rot="310800">
            <a:off x="465840" y="518040"/>
            <a:ext cx="2894400" cy="3526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TextShape 4"/>
          <p:cNvSpPr txBox="1"/>
          <p:nvPr/>
        </p:nvSpPr>
        <p:spPr>
          <a:xfrm rot="1500000">
            <a:off x="707760" y="3890160"/>
            <a:ext cx="10688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 rot="20089200">
            <a:off x="6595560" y="4652280"/>
            <a:ext cx="1487880" cy="9817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TextShape 6"/>
          <p:cNvSpPr txBox="1"/>
          <p:nvPr/>
        </p:nvSpPr>
        <p:spPr>
          <a:xfrm rot="20131800">
            <a:off x="7180560" y="5515560"/>
            <a:ext cx="1030680" cy="55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Line 7"/>
          <p:cNvSpPr/>
          <p:nvPr/>
        </p:nvSpPr>
        <p:spPr>
          <a:xfrm flipV="1">
            <a:off x="5551560" y="4097880"/>
            <a:ext cx="1124280" cy="6984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8"/>
          <p:cNvSpPr/>
          <p:nvPr/>
        </p:nvSpPr>
        <p:spPr>
          <a:xfrm rot="20285400">
            <a:off x="3915000" y="4530600"/>
            <a:ext cx="1714680" cy="1249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Bahn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9"/>
          <p:cNvSpPr txBox="1"/>
          <p:nvPr/>
        </p:nvSpPr>
        <p:spPr>
          <a:xfrm rot="20131800">
            <a:off x="4422960" y="5629680"/>
            <a:ext cx="1705680" cy="82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10"/>
          <p:cNvSpPr/>
          <p:nvPr/>
        </p:nvSpPr>
        <p:spPr>
          <a:xfrm rot="1474200">
            <a:off x="5532480" y="1191240"/>
            <a:ext cx="1339200" cy="9298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Ärger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Line 11"/>
          <p:cNvSpPr/>
          <p:nvPr/>
        </p:nvSpPr>
        <p:spPr>
          <a:xfrm flipV="1">
            <a:off x="4536000" y="1872000"/>
            <a:ext cx="1224000" cy="86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TextShape 12"/>
          <p:cNvSpPr txBox="1"/>
          <p:nvPr/>
        </p:nvSpPr>
        <p:spPr>
          <a:xfrm rot="1500000">
            <a:off x="6100920" y="896040"/>
            <a:ext cx="105948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13"/>
          <p:cNvSpPr/>
          <p:nvPr/>
        </p:nvSpPr>
        <p:spPr>
          <a:xfrm rot="20052000">
            <a:off x="3448440" y="2787480"/>
            <a:ext cx="6393960" cy="3747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Line 14"/>
          <p:cNvSpPr/>
          <p:nvPr/>
        </p:nvSpPr>
        <p:spPr>
          <a:xfrm>
            <a:off x="6033600" y="4569840"/>
            <a:ext cx="783000" cy="3715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15"/>
          <p:cNvSpPr/>
          <p:nvPr/>
        </p:nvSpPr>
        <p:spPr>
          <a:xfrm rot="20089200">
            <a:off x="6559200" y="2910960"/>
            <a:ext cx="2286360" cy="12754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Verspätung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TextShape 16"/>
          <p:cNvSpPr txBox="1"/>
          <p:nvPr/>
        </p:nvSpPr>
        <p:spPr>
          <a:xfrm rot="20131800">
            <a:off x="7591680" y="4020120"/>
            <a:ext cx="113400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17"/>
          <p:cNvSpPr/>
          <p:nvPr/>
        </p:nvSpPr>
        <p:spPr>
          <a:xfrm rot="21565800">
            <a:off x="1211400" y="697320"/>
            <a:ext cx="1363320" cy="10465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Leute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18"/>
          <p:cNvSpPr/>
          <p:nvPr/>
        </p:nvSpPr>
        <p:spPr>
          <a:xfrm rot="74400">
            <a:off x="1148040" y="2775960"/>
            <a:ext cx="1614960" cy="10915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Bahn-
steig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Line 19"/>
          <p:cNvSpPr/>
          <p:nvPr/>
        </p:nvSpPr>
        <p:spPr>
          <a:xfrm>
            <a:off x="1821960" y="1759680"/>
            <a:ext cx="128520" cy="100188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>
              <a:lnSpc>
                <a:spcPct val="150000"/>
              </a:lnSpc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Textfeld 1"/>
          <p:cNvSpPr txBox="1"/>
          <p:nvPr/>
        </p:nvSpPr>
        <p:spPr>
          <a:xfrm rot="1667059">
            <a:off x="3533173" y="2569653"/>
            <a:ext cx="14590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hörten,</a:t>
            </a:r>
          </a:p>
          <a:p>
            <a:r>
              <a:rPr lang="de-DE" sz="3200" dirty="0" smtClean="0"/>
              <a:t>dass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2" name="Textfeld 1"/>
          <p:cNvSpPr txBox="1"/>
          <p:nvPr/>
        </p:nvSpPr>
        <p:spPr>
          <a:xfrm rot="19528329">
            <a:off x="4353130" y="1853839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voller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3" name="Textfeld 1"/>
          <p:cNvSpPr txBox="1"/>
          <p:nvPr/>
        </p:nvSpPr>
        <p:spPr>
          <a:xfrm rot="5021195">
            <a:off x="1768232" y="189769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am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24" name="Textfeld 1"/>
          <p:cNvSpPr txBox="1"/>
          <p:nvPr/>
        </p:nvSpPr>
        <p:spPr>
          <a:xfrm rot="19702918">
            <a:off x="5545418" y="3920206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hat</a:t>
            </a:r>
            <a:endParaRPr lang="de-DE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5931000" y="2771640"/>
            <a:ext cx="2205000" cy="1780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TextShape 2"/>
          <p:cNvSpPr txBox="1"/>
          <p:nvPr/>
        </p:nvSpPr>
        <p:spPr>
          <a:xfrm rot="1500000">
            <a:off x="7085160" y="257220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Line 4"/>
          <p:cNvSpPr/>
          <p:nvPr/>
        </p:nvSpPr>
        <p:spPr>
          <a:xfrm flipV="1">
            <a:off x="4320000" y="4284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2952000" y="5301360"/>
            <a:ext cx="1584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6"/>
          <p:cNvSpPr txBox="1"/>
          <p:nvPr/>
        </p:nvSpPr>
        <p:spPr>
          <a:xfrm rot="20700000">
            <a:off x="2961720" y="479988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1"/>
          <p:cNvSpPr txBox="1"/>
          <p:nvPr/>
        </p:nvSpPr>
        <p:spPr>
          <a:xfrm rot="19463563">
            <a:off x="4157591" y="435943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wäscht</a:t>
            </a:r>
            <a:endParaRPr lang="de-DE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"/>
          <p:cNvSpPr/>
          <p:nvPr/>
        </p:nvSpPr>
        <p:spPr>
          <a:xfrm>
            <a:off x="2016000" y="1800000"/>
            <a:ext cx="2088000" cy="144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468000" y="621360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3"/>
          <p:cNvSpPr txBox="1"/>
          <p:nvPr/>
        </p:nvSpPr>
        <p:spPr>
          <a:xfrm rot="1500000">
            <a:off x="1527480" y="414720"/>
            <a:ext cx="122580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5931000" y="2771640"/>
            <a:ext cx="2205000" cy="1780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5"/>
          <p:cNvSpPr txBox="1"/>
          <p:nvPr/>
        </p:nvSpPr>
        <p:spPr>
          <a:xfrm rot="1500000">
            <a:off x="7085160" y="257220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Line 7"/>
          <p:cNvSpPr/>
          <p:nvPr/>
        </p:nvSpPr>
        <p:spPr>
          <a:xfrm flipV="1">
            <a:off x="4320000" y="4284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2952000" y="5301360"/>
            <a:ext cx="1584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9"/>
          <p:cNvSpPr txBox="1"/>
          <p:nvPr/>
        </p:nvSpPr>
        <p:spPr>
          <a:xfrm rot="20700000">
            <a:off x="2961720" y="479988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 rot="19678200">
            <a:off x="1970640" y="2693520"/>
            <a:ext cx="699084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feld 1"/>
          <p:cNvSpPr txBox="1"/>
          <p:nvPr/>
        </p:nvSpPr>
        <p:spPr>
          <a:xfrm rot="19470239">
            <a:off x="4157591" y="4402495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wäscht</a:t>
            </a:r>
            <a:endParaRPr lang="de-DE" sz="3600" dirty="0"/>
          </a:p>
        </p:txBody>
      </p:sp>
      <p:sp>
        <p:nvSpPr>
          <p:cNvPr id="14" name="Textfeld 1"/>
          <p:cNvSpPr txBox="1"/>
          <p:nvPr/>
        </p:nvSpPr>
        <p:spPr>
          <a:xfrm rot="2041152">
            <a:off x="2645134" y="1991259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sehe</a:t>
            </a:r>
            <a:endParaRPr lang="de-DE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ine 1"/>
          <p:cNvSpPr/>
          <p:nvPr/>
        </p:nvSpPr>
        <p:spPr>
          <a:xfrm>
            <a:off x="2067285" y="1894869"/>
            <a:ext cx="2010040" cy="125585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468000" y="621360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3"/>
          <p:cNvSpPr txBox="1"/>
          <p:nvPr/>
        </p:nvSpPr>
        <p:spPr>
          <a:xfrm rot="1500000">
            <a:off x="1527480" y="414720"/>
            <a:ext cx="122580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5931000" y="2771640"/>
            <a:ext cx="2205000" cy="1780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5"/>
          <p:cNvSpPr txBox="1"/>
          <p:nvPr/>
        </p:nvSpPr>
        <p:spPr>
          <a:xfrm rot="1500000">
            <a:off x="7085160" y="257220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Line 7"/>
          <p:cNvSpPr/>
          <p:nvPr/>
        </p:nvSpPr>
        <p:spPr>
          <a:xfrm flipV="1">
            <a:off x="4320000" y="4284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8"/>
          <p:cNvSpPr/>
          <p:nvPr/>
        </p:nvSpPr>
        <p:spPr>
          <a:xfrm>
            <a:off x="2952000" y="5301360"/>
            <a:ext cx="1584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TextShape 9"/>
          <p:cNvSpPr txBox="1"/>
          <p:nvPr/>
        </p:nvSpPr>
        <p:spPr>
          <a:xfrm rot="20700000">
            <a:off x="2961720" y="479988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10"/>
          <p:cNvSpPr/>
          <p:nvPr/>
        </p:nvSpPr>
        <p:spPr>
          <a:xfrm rot="19678200">
            <a:off x="1970640" y="2693520"/>
            <a:ext cx="699084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"/>
          <p:cNvSpPr txBox="1"/>
          <p:nvPr/>
        </p:nvSpPr>
        <p:spPr>
          <a:xfrm rot="1884814">
            <a:off x="2056011" y="1906033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sehe</a:t>
            </a:r>
            <a:r>
              <a:rPr lang="de-DE" sz="3200" b="1" dirty="0" smtClean="0">
                <a:solidFill>
                  <a:srgbClr val="800000"/>
                </a:solidFill>
              </a:rPr>
              <a:t>, dass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13" name="Textfeld 1"/>
          <p:cNvSpPr txBox="1"/>
          <p:nvPr/>
        </p:nvSpPr>
        <p:spPr>
          <a:xfrm rot="19468416">
            <a:off x="4234163" y="4468761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wäscht</a:t>
            </a:r>
            <a:endParaRPr lang="de-DE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68000" y="621360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 rot="1500000">
            <a:off x="1527480" y="414720"/>
            <a:ext cx="122580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5931000" y="2771640"/>
            <a:ext cx="2205000" cy="1780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4"/>
          <p:cNvSpPr txBox="1"/>
          <p:nvPr/>
        </p:nvSpPr>
        <p:spPr>
          <a:xfrm rot="1500000">
            <a:off x="7085160" y="257220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Line 6"/>
          <p:cNvSpPr/>
          <p:nvPr/>
        </p:nvSpPr>
        <p:spPr>
          <a:xfrm flipV="1">
            <a:off x="4320000" y="4284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7"/>
          <p:cNvSpPr/>
          <p:nvPr/>
        </p:nvSpPr>
        <p:spPr>
          <a:xfrm>
            <a:off x="2952000" y="5301360"/>
            <a:ext cx="1584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TextShape 8"/>
          <p:cNvSpPr txBox="1"/>
          <p:nvPr/>
        </p:nvSpPr>
        <p:spPr>
          <a:xfrm rot="20700000">
            <a:off x="2961720" y="479988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9"/>
          <p:cNvSpPr/>
          <p:nvPr/>
        </p:nvSpPr>
        <p:spPr>
          <a:xfrm rot="19678200">
            <a:off x="1970640" y="2693520"/>
            <a:ext cx="699084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10"/>
          <p:cNvSpPr/>
          <p:nvPr/>
        </p:nvSpPr>
        <p:spPr>
          <a:xfrm rot="19410000">
            <a:off x="3348000" y="2998800"/>
            <a:ext cx="1440720" cy="572040"/>
          </a:xfrm>
          <a:prstGeom prst="rect">
            <a:avLst/>
          </a:prstGeom>
          <a:solidFill>
            <a:srgbClr val="EEEEEE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Line 11"/>
          <p:cNvSpPr/>
          <p:nvPr/>
        </p:nvSpPr>
        <p:spPr>
          <a:xfrm>
            <a:off x="2016000" y="1800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extfeld 1"/>
          <p:cNvSpPr txBox="1"/>
          <p:nvPr/>
        </p:nvSpPr>
        <p:spPr>
          <a:xfrm rot="2134175">
            <a:off x="2372328" y="178444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sehe</a:t>
            </a:r>
            <a:endParaRPr lang="de-DE" sz="3600" b="1" dirty="0">
              <a:solidFill>
                <a:srgbClr val="800000"/>
              </a:solidFill>
            </a:endParaRPr>
          </a:p>
        </p:txBody>
      </p:sp>
      <p:sp>
        <p:nvSpPr>
          <p:cNvPr id="14" name="Textfeld 1"/>
          <p:cNvSpPr txBox="1"/>
          <p:nvPr/>
        </p:nvSpPr>
        <p:spPr>
          <a:xfrm rot="19468401">
            <a:off x="4181425" y="439018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wäscht</a:t>
            </a:r>
            <a:endParaRPr lang="de-DE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Wir hoffen, dass der Brief dich rechtzeitig erreicht.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Dass Lotte das gesagt hat, glaube ich gern.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Hast du gewusst, dass sie am Nachmittag mit dem Zug ankommen werden?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Er fragte sich schon lange, ob sie ihn damals veralbert hatte.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Ob es morgen regnen wird, weiß heute niemand sicher.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Die Leute am Bahnsteig hörten voller Ärger, dass die Bahn wieder Verspätung hat.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 1"/>
          <p:cNvSpPr/>
          <p:nvPr/>
        </p:nvSpPr>
        <p:spPr>
          <a:xfrm>
            <a:off x="2088000" y="1800000"/>
            <a:ext cx="2628000" cy="11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40000" y="873360"/>
            <a:ext cx="1656000" cy="1214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3"/>
          <p:cNvSpPr txBox="1"/>
          <p:nvPr/>
        </p:nvSpPr>
        <p:spPr>
          <a:xfrm rot="1500000">
            <a:off x="1361520" y="71856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6696000" y="2772000"/>
            <a:ext cx="1557000" cy="1116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5"/>
          <p:cNvSpPr txBox="1"/>
          <p:nvPr/>
        </p:nvSpPr>
        <p:spPr>
          <a:xfrm rot="1500000">
            <a:off x="7394400" y="255276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Line 7"/>
          <p:cNvSpPr/>
          <p:nvPr/>
        </p:nvSpPr>
        <p:spPr>
          <a:xfrm flipV="1">
            <a:off x="4752000" y="3636000"/>
            <a:ext cx="2016000" cy="151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8"/>
          <p:cNvSpPr/>
          <p:nvPr/>
        </p:nvSpPr>
        <p:spPr>
          <a:xfrm>
            <a:off x="2844000" y="4824000"/>
            <a:ext cx="2088000" cy="165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Brief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9"/>
          <p:cNvSpPr txBox="1"/>
          <p:nvPr/>
        </p:nvSpPr>
        <p:spPr>
          <a:xfrm rot="20700000">
            <a:off x="3062880" y="4394520"/>
            <a:ext cx="11847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10"/>
          <p:cNvSpPr/>
          <p:nvPr/>
        </p:nvSpPr>
        <p:spPr>
          <a:xfrm rot="20114400">
            <a:off x="2328840" y="2584440"/>
            <a:ext cx="7521120" cy="3897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11"/>
          <p:cNvSpPr/>
          <p:nvPr/>
        </p:nvSpPr>
        <p:spPr>
          <a:xfrm rot="19684200">
            <a:off x="6298560" y="4421520"/>
            <a:ext cx="2592000" cy="1116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rechtzeitig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Line 12"/>
          <p:cNvSpPr/>
          <p:nvPr/>
        </p:nvSpPr>
        <p:spPr>
          <a:xfrm>
            <a:off x="5904000" y="4464000"/>
            <a:ext cx="1008000" cy="32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TextShape 13"/>
          <p:cNvSpPr txBox="1"/>
          <p:nvPr/>
        </p:nvSpPr>
        <p:spPr>
          <a:xfrm rot="1500000">
            <a:off x="8141400" y="392436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Textfeld 1"/>
          <p:cNvSpPr txBox="1"/>
          <p:nvPr/>
        </p:nvSpPr>
        <p:spPr>
          <a:xfrm rot="1439534">
            <a:off x="2193033" y="1764833"/>
            <a:ext cx="2689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hoffen, dass</a:t>
            </a:r>
            <a:endParaRPr lang="de-DE" sz="3600" b="1" dirty="0">
              <a:solidFill>
                <a:srgbClr val="800000"/>
              </a:solidFill>
            </a:endParaRPr>
          </a:p>
        </p:txBody>
      </p:sp>
      <p:sp>
        <p:nvSpPr>
          <p:cNvPr id="16" name="Textfeld 1"/>
          <p:cNvSpPr txBox="1"/>
          <p:nvPr/>
        </p:nvSpPr>
        <p:spPr>
          <a:xfrm rot="19440004">
            <a:off x="4599665" y="3852834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/>
              <a:t>erreicht</a:t>
            </a:r>
            <a:endParaRPr lang="de-DE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Line 2"/>
          <p:cNvSpPr/>
          <p:nvPr/>
        </p:nvSpPr>
        <p:spPr>
          <a:xfrm>
            <a:off x="2448000" y="1810080"/>
            <a:ext cx="258264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1070640" y="936000"/>
            <a:ext cx="1449360" cy="1204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4"/>
          <p:cNvSpPr txBox="1"/>
          <p:nvPr/>
        </p:nvSpPr>
        <p:spPr>
          <a:xfrm rot="1500000">
            <a:off x="1788480" y="638640"/>
            <a:ext cx="11552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7416000" y="2674080"/>
            <a:ext cx="1295640" cy="1116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6"/>
          <p:cNvSpPr txBox="1"/>
          <p:nvPr/>
        </p:nvSpPr>
        <p:spPr>
          <a:xfrm rot="1500000">
            <a:off x="7996680" y="2382480"/>
            <a:ext cx="1192320" cy="62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Line 7"/>
          <p:cNvSpPr/>
          <p:nvPr/>
        </p:nvSpPr>
        <p:spPr>
          <a:xfrm flipV="1">
            <a:off x="5318640" y="3538080"/>
            <a:ext cx="2196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3816000" y="4824000"/>
            <a:ext cx="1646640" cy="1378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Lotte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9"/>
          <p:cNvSpPr txBox="1"/>
          <p:nvPr/>
        </p:nvSpPr>
        <p:spPr>
          <a:xfrm rot="20700000">
            <a:off x="3773880" y="4404960"/>
            <a:ext cx="11847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10"/>
          <p:cNvSpPr/>
          <p:nvPr/>
        </p:nvSpPr>
        <p:spPr>
          <a:xfrm rot="1474200">
            <a:off x="1644480" y="3497040"/>
            <a:ext cx="1549080" cy="9770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Line 11"/>
          <p:cNvSpPr/>
          <p:nvPr/>
        </p:nvSpPr>
        <p:spPr>
          <a:xfrm flipH="1">
            <a:off x="2582640" y="2263680"/>
            <a:ext cx="288000" cy="11923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TextShape 12"/>
          <p:cNvSpPr txBox="1"/>
          <p:nvPr/>
        </p:nvSpPr>
        <p:spPr>
          <a:xfrm rot="1500000">
            <a:off x="1511640" y="4326480"/>
            <a:ext cx="1048320" cy="553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13"/>
          <p:cNvSpPr/>
          <p:nvPr/>
        </p:nvSpPr>
        <p:spPr>
          <a:xfrm rot="19779000">
            <a:off x="3181320" y="2481840"/>
            <a:ext cx="6628680" cy="33408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Textfeld 1"/>
          <p:cNvSpPr txBox="1"/>
          <p:nvPr/>
        </p:nvSpPr>
        <p:spPr>
          <a:xfrm rot="1675025">
            <a:off x="2603749" y="1889309"/>
            <a:ext cx="250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glaube, dass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16" name="Textfeld 1"/>
          <p:cNvSpPr txBox="1"/>
          <p:nvPr/>
        </p:nvSpPr>
        <p:spPr>
          <a:xfrm rot="19395083">
            <a:off x="5144511" y="3794259"/>
            <a:ext cx="2097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gesagt hat</a:t>
            </a:r>
            <a:endParaRPr lang="de-DE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Line 2"/>
          <p:cNvSpPr/>
          <p:nvPr/>
        </p:nvSpPr>
        <p:spPr>
          <a:xfrm flipV="1">
            <a:off x="2016000" y="5336498"/>
            <a:ext cx="2787480" cy="60350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599400" y="5580000"/>
            <a:ext cx="1488600" cy="1142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4"/>
          <p:cNvSpPr txBox="1"/>
          <p:nvPr/>
        </p:nvSpPr>
        <p:spPr>
          <a:xfrm rot="20700000">
            <a:off x="614880" y="5128920"/>
            <a:ext cx="12538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 rot="2673000">
            <a:off x="6970192" y="2374124"/>
            <a:ext cx="2301840" cy="925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 Zug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6"/>
          <p:cNvSpPr txBox="1"/>
          <p:nvPr/>
        </p:nvSpPr>
        <p:spPr>
          <a:xfrm rot="1500000">
            <a:off x="7900823" y="3737392"/>
            <a:ext cx="1561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Womit?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Line 7"/>
          <p:cNvSpPr/>
          <p:nvPr/>
        </p:nvSpPr>
        <p:spPr>
          <a:xfrm>
            <a:off x="5208739" y="2245564"/>
            <a:ext cx="2821240" cy="3069393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8"/>
          <p:cNvSpPr/>
          <p:nvPr/>
        </p:nvSpPr>
        <p:spPr>
          <a:xfrm>
            <a:off x="4181571" y="1271550"/>
            <a:ext cx="1116000" cy="10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9"/>
          <p:cNvSpPr txBox="1"/>
          <p:nvPr/>
        </p:nvSpPr>
        <p:spPr>
          <a:xfrm rot="1500000">
            <a:off x="4799110" y="928667"/>
            <a:ext cx="11847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Line 10"/>
          <p:cNvSpPr/>
          <p:nvPr/>
        </p:nvSpPr>
        <p:spPr>
          <a:xfrm>
            <a:off x="6705462" y="3147381"/>
            <a:ext cx="1005428" cy="11026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11"/>
          <p:cNvSpPr/>
          <p:nvPr/>
        </p:nvSpPr>
        <p:spPr>
          <a:xfrm rot="2692800">
            <a:off x="2754119" y="1306020"/>
            <a:ext cx="7413045" cy="4704397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TextShape 12"/>
          <p:cNvSpPr txBox="1"/>
          <p:nvPr/>
        </p:nvSpPr>
        <p:spPr>
          <a:xfrm>
            <a:off x="7919654" y="5124419"/>
            <a:ext cx="952200" cy="122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13"/>
          <p:cNvSpPr/>
          <p:nvPr/>
        </p:nvSpPr>
        <p:spPr>
          <a:xfrm rot="2161800">
            <a:off x="4692947" y="5010152"/>
            <a:ext cx="2709360" cy="925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Nachmittag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Line 14"/>
          <p:cNvSpPr/>
          <p:nvPr/>
        </p:nvSpPr>
        <p:spPr>
          <a:xfrm flipH="1">
            <a:off x="5540011" y="3451451"/>
            <a:ext cx="44902" cy="1080507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TextShape 15"/>
          <p:cNvSpPr txBox="1"/>
          <p:nvPr/>
        </p:nvSpPr>
        <p:spPr>
          <a:xfrm rot="2095800">
            <a:off x="5945310" y="4957779"/>
            <a:ext cx="1561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"/>
          <p:cNvSpPr txBox="1"/>
          <p:nvPr/>
        </p:nvSpPr>
        <p:spPr>
          <a:xfrm rot="20914373">
            <a:off x="2024216" y="5073757"/>
            <a:ext cx="2690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3200" dirty="0" smtClean="0"/>
              <a:t>hast gewusst,</a:t>
            </a:r>
          </a:p>
          <a:p>
            <a:pPr algn="r"/>
            <a:r>
              <a:rPr lang="de-DE" sz="3200" dirty="0" smtClean="0"/>
              <a:t>dass</a:t>
            </a:r>
            <a:endParaRPr lang="de-DE" sz="3200" b="1" dirty="0">
              <a:solidFill>
                <a:srgbClr val="800000"/>
              </a:solidFill>
            </a:endParaRPr>
          </a:p>
        </p:txBody>
      </p:sp>
      <p:sp>
        <p:nvSpPr>
          <p:cNvPr id="18" name="Textfeld 1"/>
          <p:cNvSpPr txBox="1"/>
          <p:nvPr/>
        </p:nvSpPr>
        <p:spPr>
          <a:xfrm rot="2784269">
            <a:off x="5404960" y="3085883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 dirty="0" smtClean="0"/>
              <a:t>werden</a:t>
            </a:r>
          </a:p>
          <a:p>
            <a:pPr algn="ctr"/>
            <a:r>
              <a:rPr lang="de-DE" sz="3200" dirty="0" smtClean="0"/>
              <a:t>ankommen</a:t>
            </a:r>
            <a:endParaRPr lang="de-DE" sz="3200" dirty="0"/>
          </a:p>
        </p:txBody>
      </p:sp>
      <p:sp>
        <p:nvSpPr>
          <p:cNvPr id="19" name="Textfeld 1"/>
          <p:cNvSpPr txBox="1"/>
          <p:nvPr/>
        </p:nvSpPr>
        <p:spPr>
          <a:xfrm rot="5650098">
            <a:off x="5482101" y="3781860"/>
            <a:ext cx="699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 smtClean="0"/>
              <a:t>am</a:t>
            </a:r>
            <a:endParaRPr lang="de-DE" sz="2800" b="1" dirty="0">
              <a:solidFill>
                <a:srgbClr val="800000"/>
              </a:solidFill>
            </a:endParaRPr>
          </a:p>
        </p:txBody>
      </p:sp>
      <p:sp>
        <p:nvSpPr>
          <p:cNvPr id="20" name="Textfeld 1"/>
          <p:cNvSpPr txBox="1"/>
          <p:nvPr/>
        </p:nvSpPr>
        <p:spPr>
          <a:xfrm rot="473655">
            <a:off x="6876194" y="267202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 smtClean="0"/>
              <a:t>mit</a:t>
            </a:r>
            <a:endParaRPr lang="de-DE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Benutzerdefiniert</PresentationFormat>
  <Paragraphs>148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DejaVu Sans</vt:lpstr>
      <vt:lpstr>Noto Sans CJK SC Regular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Robert</dc:creator>
  <dc:description/>
  <cp:lastModifiedBy>Robert</cp:lastModifiedBy>
  <cp:revision>34</cp:revision>
  <dcterms:created xsi:type="dcterms:W3CDTF">2016-10-02T18:15:41Z</dcterms:created>
  <dcterms:modified xsi:type="dcterms:W3CDTF">2018-08-19T11:53:29Z</dcterms:modified>
  <dc:language>de-DE</dc:language>
</cp:coreProperties>
</file>